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6" r:id="rId7"/>
    <p:sldId id="260" r:id="rId8"/>
    <p:sldId id="265" r:id="rId9"/>
    <p:sldId id="261" r:id="rId10"/>
    <p:sldId id="262" r:id="rId11"/>
    <p:sldId id="263" r:id="rId12"/>
    <p:sldId id="268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355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2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3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52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79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9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4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0C5B8-0239-4498-9FF0-123A453C35E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A458A-8004-4668-9649-44FC106DC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0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emf"/><Relationship Id="rId7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2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.emf"/><Relationship Id="rId7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.emf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openxmlformats.org/officeDocument/2006/relationships/image" Target="../media/image2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.emf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9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8684" y="2702561"/>
            <a:ext cx="933994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Охлаждение оборудования </a:t>
            </a:r>
            <a:endParaRPr lang="en-US" sz="3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UNISPLIT - решения и возможности</a:t>
            </a:r>
          </a:p>
          <a:p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Щедриков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Р.А.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ООО «УНИСПЛИТ»</a:t>
            </a:r>
          </a:p>
          <a:p>
            <a:endParaRPr lang="ru-R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09.11.2023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114" y="617153"/>
            <a:ext cx="3272055" cy="1748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5" y="478971"/>
            <a:ext cx="3970858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0505" y="392778"/>
            <a:ext cx="70684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ВОЗДУХО-ВОЗДУШНЫЕ ТЕПЛООБМЕННИКИ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0504" y="1435977"/>
            <a:ext cx="795160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Удельная тепловая мощность, Вт/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:  от 17 до 90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монтажа: настенный 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Тип корпуса: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покраской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 нержавеющая сталь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Электропитание: 1 фаза (220В)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Два полностью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раздельных воздушных контура не допускают попадания внешнего воздуха внутрь шкафа,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поэтому ВВТ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могут быть идеальным решением для охлаждения шкафа при агрессивной окружающей среде.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Конструкция неприхотлива в техническом обслуживании, может периодически очищаться при сильном загрязнении.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ОГРАНИЧЕНИЕ: Важным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условием использования ВВТ является то,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температура окружающего воздуха должна быть ниже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желаемой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температуры внутри шкафа.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5596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40504" y="3265477"/>
            <a:ext cx="9056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 ДЛЯ ПИЩЕВОЙ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3925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2505" y="247874"/>
            <a:ext cx="70684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ПРЕЦИЗИОННЫЕ</a:t>
            </a:r>
          </a:p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32505" y="1493777"/>
            <a:ext cx="795160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Мощность от 13,2 кВт до 200 кВт</a:t>
            </a:r>
          </a:p>
          <a:p>
            <a:endParaRPr lang="ru-RU" sz="1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Типы корпуса: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межрядный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шкафной 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Тип охлаждения: воздушное, водяное, двойное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Полный контроль температуры и влажности : не только охлаждение, но и нагрев воздуха, а также увлажнение при необходимости.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Внутренний  и наружный блоки 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Сменные фильтры для защиты от загрязнений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ункция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групповой работы, до 16 удаленных датчиков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температуры/влажности.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Стандартный интерфейс связи RS485, дополнительные интерфейсы SNMP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TCP/IP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04561" cy="68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7916" y="62616"/>
            <a:ext cx="86366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</a:t>
            </a:r>
          </a:p>
          <a:p>
            <a:pPr algn="ctr"/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УСЛОВИЯ СОТРУДНИЧЕСТВА</a:t>
            </a:r>
          </a:p>
          <a:p>
            <a:pPr algn="ctr"/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УЧАСТНИКОВ ФОРУМА</a:t>
            </a:r>
          </a:p>
          <a:p>
            <a:pPr algn="ctr"/>
            <a:endParaRPr lang="ru-RU" sz="29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9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9462" y="1493777"/>
            <a:ext cx="5081451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9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Tx/>
              <a:buAutoNum type="arabicPeriod"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ПАРТНЕРСКИЕ ЦЕНЫ</a:t>
            </a:r>
          </a:p>
          <a:p>
            <a:pPr marL="514350" lvl="0" indent="-514350">
              <a:buFontTx/>
              <a:buAutoNum type="arabicPeriod"/>
            </a:pP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Tx/>
              <a:buAutoNum type="arabicPeriod"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КОНСУЛЬТАЦИИ ПРИ ВНЕДРЕНИИ ПРОДУКЦИИ</a:t>
            </a:r>
          </a:p>
          <a:p>
            <a:pPr marL="514350" lvl="0" indent="-514350">
              <a:buFontTx/>
              <a:buAutoNum type="arabicPeriod"/>
            </a:pP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Tx/>
              <a:buAutoNum type="arabicPeriod"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В РАЗРАБОТКЕ НЕСТАНДАРТНЫХ РЕШЕНИЙ</a:t>
            </a:r>
          </a:p>
          <a:p>
            <a:pPr marL="514350" lvl="0" indent="-514350">
              <a:buFontTx/>
              <a:buAutoNum type="arabicPeriod"/>
            </a:pP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Tx/>
              <a:buAutoNum type="arabicPeriod"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ТЕСТОВЫЙ ОБРАЗЕЦ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49" y="1791952"/>
            <a:ext cx="4418566" cy="44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8744" y="2309629"/>
            <a:ext cx="924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3191" y="3501220"/>
            <a:ext cx="10293530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«УНИСПЛИТ»</a:t>
            </a: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почта: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mail@unisplit.ru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unisplit.ru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телефон: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(8452) 77-34-60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21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1555" y="423722"/>
            <a:ext cx="365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КОМПАНИИ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3589" y="1555835"/>
            <a:ext cx="1029353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компания, образована в 2018 году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Продукция сертифицирована,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менеджмента качества сертифицирована по ISO 9001:2015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714" y="4786216"/>
            <a:ext cx="1423851" cy="20273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441" y="2139666"/>
            <a:ext cx="2252285" cy="1694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633" y="2125766"/>
            <a:ext cx="2270764" cy="17079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6714" y="2109427"/>
            <a:ext cx="2274775" cy="17109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4121" y="2122439"/>
            <a:ext cx="2237409" cy="17112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050" y="4730844"/>
            <a:ext cx="1408676" cy="20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1555" y="423722"/>
            <a:ext cx="365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КОМПАНИИ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3589" y="1582909"/>
            <a:ext cx="102935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Собственный конструкторский отдел</a:t>
            </a:r>
          </a:p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Регулярный участник международных выставок СВЯЗЬ, МЕТАЛЛООБРАБОТКА, ЭЛЕКТРО (ЭКСПОКОММ)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сотни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клиентов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 различных отраслей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194" y="3477406"/>
            <a:ext cx="2274005" cy="1707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354" y="3467354"/>
            <a:ext cx="2214823" cy="1707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118" y="3467354"/>
            <a:ext cx="2636953" cy="17070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979" y="3467354"/>
            <a:ext cx="1967789" cy="17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5005" y="402624"/>
            <a:ext cx="365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80" y="1572367"/>
            <a:ext cx="2312163" cy="227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252" y="1699965"/>
            <a:ext cx="1843610" cy="1782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290" y="4092242"/>
            <a:ext cx="1232005" cy="2555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1005" y="3611028"/>
            <a:ext cx="1325909" cy="31665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3143" y="1699581"/>
            <a:ext cx="3657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КОНДИЦИОНЕРЫ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ПРОМЫШЛЕННЫХ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ШКАФОВ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59178" y="1650269"/>
            <a:ext cx="3657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ФИЛЬТРУЮЩИЕ ВЕНТИЛЯТОРЫ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3142" y="4092242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ВОЗДУХО-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ВОЗДУШНЫЕ ТЕПЛООБМЕННИКИ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59178" y="3930270"/>
            <a:ext cx="3657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ПРЕЦИЗИОННЫЕ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КОНДИЦИОНЕРЫ</a:t>
            </a:r>
          </a:p>
        </p:txBody>
      </p:sp>
    </p:spTree>
    <p:extLst>
      <p:ext uri="{BB962C8B-B14F-4D97-AF65-F5344CB8AC3E}">
        <p14:creationId xmlns:p14="http://schemas.microsoft.com/office/powerpoint/2010/main" val="53797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9312" y="476920"/>
            <a:ext cx="7068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КОНДИЦИОНЕРЫ </a:t>
            </a:r>
          </a:p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ПРОМЫШЛЕННЫХ ШКАФОВ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921" y="3603352"/>
            <a:ext cx="1547774" cy="27702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929" y="4435566"/>
            <a:ext cx="1179203" cy="1846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8" y="1917525"/>
            <a:ext cx="1489736" cy="44560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44625" y="1771153"/>
            <a:ext cx="1029353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8"/>
              </a:buBlip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Мощность от 500 Вт до 4 кВт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8"/>
              </a:buBlip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Тип корпуса: настенный / потолочный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8"/>
              </a:buBlip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Тип корпуса: 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металл с покраской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нержавеющая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сталь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8"/>
              </a:buBlip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Электропитание: 1 фаза (220В), 3 фазы (380В)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8"/>
              </a:buBlip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Контроллеры: 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стандартный,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Carel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с сухим выводом аварии;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с расширенными функциями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UNIcontroller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собственная разработка, контроль и мониторинг 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10 параметров кондиционера.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8"/>
              </a:buBlip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8"/>
              </a:buBlip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8"/>
              </a:buBlip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6169" y="1656886"/>
            <a:ext cx="2140028" cy="17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1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9312" y="476920"/>
            <a:ext cx="7068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КОНДИЦИОНЕРЫ </a:t>
            </a:r>
          </a:p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ПРОМЫШЛЕННЫХ ШКАФОВ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3903" y="2072267"/>
            <a:ext cx="1029353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 способа монтажа:</a:t>
            </a: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Наружный</a:t>
            </a:r>
          </a:p>
          <a:p>
            <a:pPr marL="342900" indent="-342900">
              <a:buFontTx/>
              <a:buChar char="-"/>
            </a:pP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Полуутопленный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Утопленный</a:t>
            </a:r>
          </a:p>
          <a:p>
            <a:pPr marL="342900" indent="-342900">
              <a:buFontTx/>
              <a:buChar char="-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рименение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фильтров: 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из химического волокна /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металлических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Возможны комплексные поставки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(промышленные шкафы (стандартные или по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индивидуальному заказу) + кондиционер)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467" y="1860889"/>
            <a:ext cx="4195689" cy="41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4740" y="531032"/>
            <a:ext cx="706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КОНДИЦИОНЕРЫ </a:t>
            </a:r>
          </a:p>
          <a:p>
            <a:r>
              <a:rPr lang="ru-RU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ПРОМЫШЛЕННЫХ ШКАФОВ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96341" y="2322764"/>
            <a:ext cx="10293530" cy="611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Тип корпуса: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нержавеющая сталь</a:t>
            </a: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Контроллеры: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расширенными функциями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UNIcontroller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собственная разработка, контроль и мониторинг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параметров кондиционера.</a:t>
            </a: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 применение фильтров: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 химического волокна / металлических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4740" y="1677438"/>
            <a:ext cx="9056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АКТУАЛЬНО ДЛЯ ПИЩЕВОЙ ПРОМЫШЛЕННОСТИ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"/>
            <a:ext cx="3188987" cy="68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689" cy="1383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0060" y="399084"/>
            <a:ext cx="70684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  КОНТРОЛЛЕРА</a:t>
            </a:r>
          </a:p>
          <a:p>
            <a:r>
              <a:rPr lang="en-US" sz="29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UNIcontroller</a:t>
            </a:r>
            <a:endParaRPr lang="ru-RU" sz="29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6676" y="1691887"/>
            <a:ext cx="65597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</a:t>
            </a:r>
            <a:r>
              <a:rPr lang="ru-RU" sz="2000" dirty="0" smtClean="0"/>
              <a:t>. Трёхминутная </a:t>
            </a:r>
            <a:r>
              <a:rPr lang="ru-RU" sz="2000" dirty="0"/>
              <a:t>задержка запуска компрессора</a:t>
            </a:r>
          </a:p>
          <a:p>
            <a:r>
              <a:rPr lang="ru-RU" sz="2000" dirty="0" smtClean="0"/>
              <a:t>2. Контроль </a:t>
            </a:r>
            <a:r>
              <a:rPr lang="ru-RU" sz="2000" dirty="0"/>
              <a:t>тока компрессора (через токовый трансформатор)</a:t>
            </a:r>
          </a:p>
          <a:p>
            <a:r>
              <a:rPr lang="ru-RU" sz="2000" dirty="0" smtClean="0"/>
              <a:t>3. Тепловая </a:t>
            </a:r>
            <a:r>
              <a:rPr lang="ru-RU" sz="2000" dirty="0"/>
              <a:t>защита</a:t>
            </a:r>
          </a:p>
          <a:p>
            <a:r>
              <a:rPr lang="ru-RU" sz="2000" dirty="0" smtClean="0"/>
              <a:t>4. Контроль </a:t>
            </a:r>
            <a:r>
              <a:rPr lang="ru-RU" sz="2000" dirty="0"/>
              <a:t>- высокое давление</a:t>
            </a:r>
          </a:p>
          <a:p>
            <a:r>
              <a:rPr lang="ru-RU" sz="2000" dirty="0" smtClean="0"/>
              <a:t>5. Контроль </a:t>
            </a:r>
            <a:r>
              <a:rPr lang="ru-RU" sz="2000" dirty="0"/>
              <a:t>температуры нагнетания компрессора </a:t>
            </a:r>
            <a:r>
              <a:rPr lang="ru-RU" sz="2000" dirty="0" smtClean="0"/>
              <a:t>(фреон</a:t>
            </a:r>
            <a:r>
              <a:rPr lang="ru-RU" sz="2000" dirty="0"/>
              <a:t>)</a:t>
            </a:r>
          </a:p>
          <a:p>
            <a:r>
              <a:rPr lang="ru-RU" sz="2000" dirty="0" smtClean="0"/>
              <a:t>6. Контроль </a:t>
            </a:r>
            <a:r>
              <a:rPr lang="ru-RU" sz="2000" dirty="0"/>
              <a:t>температуры конденсации (фреон)</a:t>
            </a:r>
          </a:p>
          <a:p>
            <a:r>
              <a:rPr lang="ru-RU" sz="2000" dirty="0" smtClean="0"/>
              <a:t>7. Контроль </a:t>
            </a:r>
            <a:r>
              <a:rPr lang="ru-RU" sz="2000" dirty="0"/>
              <a:t>вращения вентилятора испарителя</a:t>
            </a:r>
          </a:p>
          <a:p>
            <a:r>
              <a:rPr lang="ru-RU" sz="2000" dirty="0" smtClean="0"/>
              <a:t>8. Контроль </a:t>
            </a:r>
            <a:r>
              <a:rPr lang="ru-RU" sz="2000" dirty="0"/>
              <a:t>частого срабатывания защиты по </a:t>
            </a:r>
            <a:r>
              <a:rPr lang="ru-RU" sz="2000" dirty="0" smtClean="0"/>
              <a:t>температуре </a:t>
            </a:r>
            <a:r>
              <a:rPr lang="ru-RU" sz="2000" dirty="0"/>
              <a:t>кипения хладагента</a:t>
            </a:r>
          </a:p>
          <a:p>
            <a:r>
              <a:rPr lang="ru-RU" sz="2000" dirty="0"/>
              <a:t>9</a:t>
            </a:r>
            <a:r>
              <a:rPr lang="ru-RU" sz="2000" dirty="0" smtClean="0"/>
              <a:t>.Контроль </a:t>
            </a:r>
            <a:r>
              <a:rPr lang="ru-RU" sz="2000" dirty="0"/>
              <a:t>работоспособности температурных датчиков</a:t>
            </a:r>
          </a:p>
          <a:p>
            <a:r>
              <a:rPr lang="ru-RU" sz="2000" dirty="0" smtClean="0"/>
              <a:t>10.Поддержка </a:t>
            </a:r>
            <a:r>
              <a:rPr lang="ru-RU" sz="2000" dirty="0"/>
              <a:t>подогрева картера компрессора</a:t>
            </a:r>
          </a:p>
          <a:p>
            <a:r>
              <a:rPr lang="ru-RU" sz="2000" dirty="0" smtClean="0"/>
              <a:t>11.Передача </a:t>
            </a:r>
            <a:r>
              <a:rPr lang="ru-RU" sz="2000" dirty="0"/>
              <a:t>данных по протоколу </a:t>
            </a:r>
            <a:r>
              <a:rPr lang="ru-RU" sz="2000" dirty="0" err="1"/>
              <a:t>Modbus</a:t>
            </a:r>
            <a:r>
              <a:rPr lang="ru-RU" sz="2000" dirty="0"/>
              <a:t> (RS 485)</a:t>
            </a:r>
          </a:p>
          <a:p>
            <a:r>
              <a:rPr lang="ru-RU" sz="2000" dirty="0" smtClean="0"/>
              <a:t>12. Сухой </a:t>
            </a:r>
            <a:r>
              <a:rPr lang="ru-RU" sz="2000" dirty="0"/>
              <a:t>контакт вывода аварии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455" y="1431526"/>
            <a:ext cx="3120427" cy="2789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22" y="2179234"/>
            <a:ext cx="2230067" cy="39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"/>
            <a:ext cx="4136567" cy="2723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42" y="3611028"/>
            <a:ext cx="3037072" cy="32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826" y="0"/>
            <a:ext cx="2929174" cy="1493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9205" y="424721"/>
            <a:ext cx="706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ФИЛЬТРУЮЩИЕ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ВЕНТИЛЯТОРЫ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9205" y="2261629"/>
            <a:ext cx="10293530" cy="639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типоразмеров</a:t>
            </a: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Электропитание: 1 фаза, 220В</a:t>
            </a: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Мощность: от 20 до 550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куб.м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./час (с фильтром)</a:t>
            </a: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Быстрая замена фильтрующего материала</a:t>
            </a: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Клемная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колодка</a:t>
            </a:r>
          </a:p>
          <a:p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Температура рабочей среды: -30С  + 70С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Степень защиты: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IP 55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7612"/>
            <a:ext cx="4136568" cy="2319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337940"/>
            <a:ext cx="4136567" cy="23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579</Words>
  <Application>Microsoft Office PowerPoint</Application>
  <PresentationFormat>Широкоэкранный</PresentationFormat>
  <Paragraphs>193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51</cp:revision>
  <dcterms:created xsi:type="dcterms:W3CDTF">2023-11-04T16:10:41Z</dcterms:created>
  <dcterms:modified xsi:type="dcterms:W3CDTF">2023-11-05T19:17:40Z</dcterms:modified>
</cp:coreProperties>
</file>